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51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AFA7A0-67AA-4632-AB69-71C14E974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67025"/>
            <a:ext cx="9144000" cy="2109788"/>
          </a:xfrm>
        </p:spPr>
        <p:txBody>
          <a:bodyPr anchor="b">
            <a:noAutofit/>
          </a:bodyPr>
          <a:lstStyle>
            <a:lvl1pPr algn="ctr">
              <a:defRPr sz="4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C5A12E1-A3D8-48FE-B1DE-43492545F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68888"/>
            <a:ext cx="9144000" cy="1417637"/>
          </a:xfrm>
        </p:spPr>
        <p:txBody>
          <a:bodyPr/>
          <a:lstStyle>
            <a:lvl1pPr marL="0" indent="0" algn="ctr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2783D5F-A43C-48C5-8147-2D064034E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221" y="-7"/>
            <a:ext cx="3283559" cy="342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9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33604AD7-E604-4189-A744-5383B70C67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645" y="0"/>
            <a:ext cx="2050355" cy="2141179"/>
          </a:xfrm>
          <a:prstGeom prst="rect">
            <a:avLst/>
          </a:prstGeom>
        </p:spPr>
      </p:pic>
      <p:sp>
        <p:nvSpPr>
          <p:cNvPr id="6" name="Segnaposto titolo 1">
            <a:extLst>
              <a:ext uri="{FF2B5EF4-FFF2-40B4-BE49-F238E27FC236}">
                <a16:creationId xmlns:a16="http://schemas.microsoft.com/office/drawing/2014/main" id="{4CB43B94-102E-4179-9B6F-96FAD2FFC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85" y="439651"/>
            <a:ext cx="99749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7" name="Segnaposto testo 2">
            <a:extLst>
              <a:ext uri="{FF2B5EF4-FFF2-40B4-BE49-F238E27FC236}">
                <a16:creationId xmlns:a16="http://schemas.microsoft.com/office/drawing/2014/main" id="{08C1303E-CD31-46A2-8B2B-98B1682EE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85" y="1987235"/>
            <a:ext cx="11235760" cy="45587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31937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6F3D1F-FB35-45D6-9DC5-B29937C9C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03445" cy="1325563"/>
          </a:xfrm>
        </p:spPr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896147B-A49D-4A6F-84EE-00862511DD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1645" y="0"/>
            <a:ext cx="2050355" cy="2141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2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472DB426-8B0F-4E30-9AAA-4BCB8019CF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141" y="0"/>
            <a:ext cx="5015718" cy="52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79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59204C1-D616-4A48-B13E-9B48AAE13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48D8BDD-46D6-4DEE-8476-3B2A1F229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FD33F-F743-473B-8277-E9F969F61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88916-5EBA-4594-A3D4-637354452297}" type="datetimeFigureOut">
              <a:rPr lang="it-IT" smtClean="0"/>
              <a:t>04/09/2023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0F41A-05F9-4D8C-B7E2-5DFD93171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0A2B1B-4963-4096-9BD1-2805FF6CE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5312-621B-45FF-9C7C-87E3CEC7A7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638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54F69D-61B7-41CE-B158-B56C2113CE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51D5C80-D1BE-4E13-BEF7-40D4C7C3EA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1807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2807E-DAD5-47B2-811C-5302110D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893EC9-D074-442E-9CD0-B4BF6FAFF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17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C9D8B26-0809-4682-AED9-487D28F2FA8F}"/>
              </a:ext>
            </a:extLst>
          </p:cNvPr>
          <p:cNvSpPr txBox="1"/>
          <p:nvPr/>
        </p:nvSpPr>
        <p:spPr>
          <a:xfrm>
            <a:off x="1" y="5132711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solidFill>
                  <a:srgbClr val="4C515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Grazie</a:t>
            </a:r>
            <a:endParaRPr lang="it-IT" sz="6600" b="1" dirty="0">
              <a:solidFill>
                <a:srgbClr val="4C515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10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Stefania Stecca</cp:lastModifiedBy>
  <cp:revision>4</cp:revision>
  <dcterms:created xsi:type="dcterms:W3CDTF">2023-09-04T09:18:16Z</dcterms:created>
  <dcterms:modified xsi:type="dcterms:W3CDTF">2023-09-04T10:07:24Z</dcterms:modified>
</cp:coreProperties>
</file>